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6EB23F-4672-4481-821F-3937B819A966}" v="522" dt="2024-11-07T20:26:27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holas Bwalley" userId="64530fae-8021-46c1-afe3-a296c28cdd98" providerId="ADAL" clId="{8D6EB23F-4672-4481-821F-3937B819A966}"/>
    <pc:docChg chg="undo custSel addSld modSld">
      <pc:chgData name="Nicholas Bwalley" userId="64530fae-8021-46c1-afe3-a296c28cdd98" providerId="ADAL" clId="{8D6EB23F-4672-4481-821F-3937B819A966}" dt="2024-11-07T20:26:27.332" v="868" actId="20577"/>
      <pc:docMkLst>
        <pc:docMk/>
      </pc:docMkLst>
      <pc:sldChg chg="modSp modTransition modAnim">
        <pc:chgData name="Nicholas Bwalley" userId="64530fae-8021-46c1-afe3-a296c28cdd98" providerId="ADAL" clId="{8D6EB23F-4672-4481-821F-3937B819A966}" dt="2024-11-07T17:12:09.067" v="668" actId="20577"/>
        <pc:sldMkLst>
          <pc:docMk/>
          <pc:sldMk cId="2144828100" sldId="256"/>
        </pc:sldMkLst>
        <pc:spChg chg="mod">
          <ac:chgData name="Nicholas Bwalley" userId="64530fae-8021-46c1-afe3-a296c28cdd98" providerId="ADAL" clId="{8D6EB23F-4672-4481-821F-3937B819A966}" dt="2024-11-07T17:11:56.977" v="664" actId="20577"/>
          <ac:spMkLst>
            <pc:docMk/>
            <pc:sldMk cId="2144828100" sldId="256"/>
            <ac:spMk id="5" creationId="{4F23A09B-5CDC-6E5C-97C7-3AE20570A497}"/>
          </ac:spMkLst>
        </pc:spChg>
        <pc:spChg chg="mod">
          <ac:chgData name="Nicholas Bwalley" userId="64530fae-8021-46c1-afe3-a296c28cdd98" providerId="ADAL" clId="{8D6EB23F-4672-4481-821F-3937B819A966}" dt="2024-11-07T17:12:09.067" v="668" actId="20577"/>
          <ac:spMkLst>
            <pc:docMk/>
            <pc:sldMk cId="2144828100" sldId="256"/>
            <ac:spMk id="6" creationId="{257BE056-EA49-FCAC-B6D9-5853BA56C4B5}"/>
          </ac:spMkLst>
        </pc:spChg>
      </pc:sldChg>
      <pc:sldChg chg="addSp delSp modSp mod setBg modAnim">
        <pc:chgData name="Nicholas Bwalley" userId="64530fae-8021-46c1-afe3-a296c28cdd98" providerId="ADAL" clId="{8D6EB23F-4672-4481-821F-3937B819A966}" dt="2024-11-07T17:09:41.684" v="590" actId="20577"/>
        <pc:sldMkLst>
          <pc:docMk/>
          <pc:sldMk cId="1522199172" sldId="257"/>
        </pc:sldMkLst>
        <pc:spChg chg="mod">
          <ac:chgData name="Nicholas Bwalley" userId="64530fae-8021-46c1-afe3-a296c28cdd98" providerId="ADAL" clId="{8D6EB23F-4672-4481-821F-3937B819A966}" dt="2024-11-07T16:48:55.032" v="243" actId="20577"/>
          <ac:spMkLst>
            <pc:docMk/>
            <pc:sldMk cId="1522199172" sldId="257"/>
            <ac:spMk id="2" creationId="{8B144919-7B19-4A6C-9B5C-D3E88C48ACAE}"/>
          </ac:spMkLst>
        </pc:spChg>
        <pc:spChg chg="del mod">
          <ac:chgData name="Nicholas Bwalley" userId="64530fae-8021-46c1-afe3-a296c28cdd98" providerId="ADAL" clId="{8D6EB23F-4672-4481-821F-3937B819A966}" dt="2024-11-07T16:47:35.257" v="214"/>
          <ac:spMkLst>
            <pc:docMk/>
            <pc:sldMk cId="1522199172" sldId="257"/>
            <ac:spMk id="3" creationId="{6AF4E0CE-0C47-EA61-C477-CF6BC47E3EFF}"/>
          </ac:spMkLst>
        </pc:spChg>
        <pc:spChg chg="add">
          <ac:chgData name="Nicholas Bwalley" userId="64530fae-8021-46c1-afe3-a296c28cdd98" providerId="ADAL" clId="{8D6EB23F-4672-4481-821F-3937B819A966}" dt="2024-11-07T16:47:31.557" v="212"/>
          <ac:spMkLst>
            <pc:docMk/>
            <pc:sldMk cId="1522199172" sldId="257"/>
            <ac:spMk id="4" creationId="{21A36BB6-3BC9-B30B-CFCB-3C50F2F5199A}"/>
          </ac:spMkLst>
        </pc:spChg>
        <pc:spChg chg="add mod">
          <ac:chgData name="Nicholas Bwalley" userId="64530fae-8021-46c1-afe3-a296c28cdd98" providerId="ADAL" clId="{8D6EB23F-4672-4481-821F-3937B819A966}" dt="2024-11-07T17:09:41.684" v="590" actId="20577"/>
          <ac:spMkLst>
            <pc:docMk/>
            <pc:sldMk cId="1522199172" sldId="257"/>
            <ac:spMk id="5" creationId="{48878B03-E514-CAB7-36EB-8F281A33F2FE}"/>
          </ac:spMkLst>
        </pc:spChg>
        <pc:spChg chg="add">
          <ac:chgData name="Nicholas Bwalley" userId="64530fae-8021-46c1-afe3-a296c28cdd98" providerId="ADAL" clId="{8D6EB23F-4672-4481-821F-3937B819A966}" dt="2024-11-07T16:50:28.068" v="287"/>
          <ac:spMkLst>
            <pc:docMk/>
            <pc:sldMk cId="1522199172" sldId="257"/>
            <ac:spMk id="6" creationId="{B20696F6-4FA5-13DF-FAB8-F2CB08EB895D}"/>
          </ac:spMkLst>
        </pc:spChg>
        <pc:spChg chg="add del mod">
          <ac:chgData name="Nicholas Bwalley" userId="64530fae-8021-46c1-afe3-a296c28cdd98" providerId="ADAL" clId="{8D6EB23F-4672-4481-821F-3937B819A966}" dt="2024-11-07T16:51:04.518" v="297"/>
          <ac:spMkLst>
            <pc:docMk/>
            <pc:sldMk cId="1522199172" sldId="257"/>
            <ac:spMk id="7" creationId="{A74C3FAA-7725-5955-0D7A-A9B85AC557E8}"/>
          </ac:spMkLst>
        </pc:spChg>
      </pc:sldChg>
      <pc:sldChg chg="modSp mod setBg modAnim">
        <pc:chgData name="Nicholas Bwalley" userId="64530fae-8021-46c1-afe3-a296c28cdd98" providerId="ADAL" clId="{8D6EB23F-4672-4481-821F-3937B819A966}" dt="2024-11-07T16:52:46.594" v="364"/>
        <pc:sldMkLst>
          <pc:docMk/>
          <pc:sldMk cId="3021702675" sldId="258"/>
        </pc:sldMkLst>
        <pc:spChg chg="mod">
          <ac:chgData name="Nicholas Bwalley" userId="64530fae-8021-46c1-afe3-a296c28cdd98" providerId="ADAL" clId="{8D6EB23F-4672-4481-821F-3937B819A966}" dt="2024-11-07T16:39:46.985" v="76" actId="20577"/>
          <ac:spMkLst>
            <pc:docMk/>
            <pc:sldMk cId="3021702675" sldId="258"/>
            <ac:spMk id="2" creationId="{A4ECE173-8767-A624-57B2-0323F81E2C74}"/>
          </ac:spMkLst>
        </pc:spChg>
        <pc:spChg chg="mod">
          <ac:chgData name="Nicholas Bwalley" userId="64530fae-8021-46c1-afe3-a296c28cdd98" providerId="ADAL" clId="{8D6EB23F-4672-4481-821F-3937B819A966}" dt="2024-11-07T16:51:37.079" v="314" actId="6549"/>
          <ac:spMkLst>
            <pc:docMk/>
            <pc:sldMk cId="3021702675" sldId="258"/>
            <ac:spMk id="4" creationId="{215C3A6B-0DC7-D3AE-6C2B-21BB9498BD8F}"/>
          </ac:spMkLst>
        </pc:spChg>
      </pc:sldChg>
      <pc:sldChg chg="addSp delSp modSp mod setBg modAnim">
        <pc:chgData name="Nicholas Bwalley" userId="64530fae-8021-46c1-afe3-a296c28cdd98" providerId="ADAL" clId="{8D6EB23F-4672-4481-821F-3937B819A966}" dt="2024-11-07T20:26:27.332" v="868" actId="20577"/>
        <pc:sldMkLst>
          <pc:docMk/>
          <pc:sldMk cId="2175779661" sldId="259"/>
        </pc:sldMkLst>
        <pc:spChg chg="mod">
          <ac:chgData name="Nicholas Bwalley" userId="64530fae-8021-46c1-afe3-a296c28cdd98" providerId="ADAL" clId="{8D6EB23F-4672-4481-821F-3937B819A966}" dt="2024-11-07T20:26:27.332" v="868" actId="20577"/>
          <ac:spMkLst>
            <pc:docMk/>
            <pc:sldMk cId="2175779661" sldId="259"/>
            <ac:spMk id="3" creationId="{3209513B-1E7E-BE5E-4E6B-F90BC90AA661}"/>
          </ac:spMkLst>
        </pc:spChg>
        <pc:spChg chg="add">
          <ac:chgData name="Nicholas Bwalley" userId="64530fae-8021-46c1-afe3-a296c28cdd98" providerId="ADAL" clId="{8D6EB23F-4672-4481-821F-3937B819A966}" dt="2024-11-07T20:24:57.168" v="817"/>
          <ac:spMkLst>
            <pc:docMk/>
            <pc:sldMk cId="2175779661" sldId="259"/>
            <ac:spMk id="4" creationId="{285A4B35-9606-2D72-6BF4-11378235D479}"/>
          </ac:spMkLst>
        </pc:spChg>
        <pc:spChg chg="del">
          <ac:chgData name="Nicholas Bwalley" userId="64530fae-8021-46c1-afe3-a296c28cdd98" providerId="ADAL" clId="{8D6EB23F-4672-4481-821F-3937B819A966}" dt="2024-11-07T17:08:26.359" v="570" actId="478"/>
          <ac:spMkLst>
            <pc:docMk/>
            <pc:sldMk cId="2175779661" sldId="259"/>
            <ac:spMk id="4" creationId="{EE4ADB39-D7F2-09EC-702A-10C8A8DADAD5}"/>
          </ac:spMkLst>
        </pc:spChg>
        <pc:spChg chg="add">
          <ac:chgData name="Nicholas Bwalley" userId="64530fae-8021-46c1-afe3-a296c28cdd98" providerId="ADAL" clId="{8D6EB23F-4672-4481-821F-3937B819A966}" dt="2024-11-07T20:25:18.416" v="834"/>
          <ac:spMkLst>
            <pc:docMk/>
            <pc:sldMk cId="2175779661" sldId="259"/>
            <ac:spMk id="5" creationId="{045B005D-1A32-3512-F5E2-C538F8246E0B}"/>
          </ac:spMkLst>
        </pc:spChg>
        <pc:spChg chg="add">
          <ac:chgData name="Nicholas Bwalley" userId="64530fae-8021-46c1-afe3-a296c28cdd98" providerId="ADAL" clId="{8D6EB23F-4672-4481-821F-3937B819A966}" dt="2024-11-07T20:25:25.886" v="835"/>
          <ac:spMkLst>
            <pc:docMk/>
            <pc:sldMk cId="2175779661" sldId="259"/>
            <ac:spMk id="6" creationId="{AA28A15D-A8A6-81C6-5075-7ED86CD9BF13}"/>
          </ac:spMkLst>
        </pc:spChg>
        <pc:spChg chg="add">
          <ac:chgData name="Nicholas Bwalley" userId="64530fae-8021-46c1-afe3-a296c28cdd98" providerId="ADAL" clId="{8D6EB23F-4672-4481-821F-3937B819A966}" dt="2024-11-07T20:25:31.849" v="845"/>
          <ac:spMkLst>
            <pc:docMk/>
            <pc:sldMk cId="2175779661" sldId="259"/>
            <ac:spMk id="7" creationId="{ED5A4E9D-A3F6-78CC-E427-24A42B7A7713}"/>
          </ac:spMkLst>
        </pc:spChg>
      </pc:sldChg>
      <pc:sldChg chg="addSp delSp modSp mod setBg modAnim">
        <pc:chgData name="Nicholas Bwalley" userId="64530fae-8021-46c1-afe3-a296c28cdd98" providerId="ADAL" clId="{8D6EB23F-4672-4481-821F-3937B819A966}" dt="2024-11-07T17:09:15.240" v="589"/>
        <pc:sldMkLst>
          <pc:docMk/>
          <pc:sldMk cId="790227325" sldId="260"/>
        </pc:sldMkLst>
        <pc:spChg chg="mod">
          <ac:chgData name="Nicholas Bwalley" userId="64530fae-8021-46c1-afe3-a296c28cdd98" providerId="ADAL" clId="{8D6EB23F-4672-4481-821F-3937B819A966}" dt="2024-11-07T17:05:34.309" v="507" actId="20577"/>
          <ac:spMkLst>
            <pc:docMk/>
            <pc:sldMk cId="790227325" sldId="260"/>
            <ac:spMk id="2" creationId="{3877B5D5-9F3E-DDB7-B474-F59D7210DEA0}"/>
          </ac:spMkLst>
        </pc:spChg>
        <pc:spChg chg="add">
          <ac:chgData name="Nicholas Bwalley" userId="64530fae-8021-46c1-afe3-a296c28cdd98" providerId="ADAL" clId="{8D6EB23F-4672-4481-821F-3937B819A966}" dt="2024-11-07T17:03:35.920" v="466"/>
          <ac:spMkLst>
            <pc:docMk/>
            <pc:sldMk cId="790227325" sldId="260"/>
            <ac:spMk id="3" creationId="{FA2D4645-69CD-7978-DE8C-EDE2A8FBCD60}"/>
          </ac:spMkLst>
        </pc:spChg>
        <pc:spChg chg="del mod">
          <ac:chgData name="Nicholas Bwalley" userId="64530fae-8021-46c1-afe3-a296c28cdd98" providerId="ADAL" clId="{8D6EB23F-4672-4481-821F-3937B819A966}" dt="2024-11-07T17:03:38.056" v="468"/>
          <ac:spMkLst>
            <pc:docMk/>
            <pc:sldMk cId="790227325" sldId="260"/>
            <ac:spMk id="4" creationId="{5C08C062-830A-3E1F-4763-F7B436A6004C}"/>
          </ac:spMkLst>
        </pc:spChg>
        <pc:spChg chg="add del mod">
          <ac:chgData name="Nicholas Bwalley" userId="64530fae-8021-46c1-afe3-a296c28cdd98" providerId="ADAL" clId="{8D6EB23F-4672-4481-821F-3937B819A966}" dt="2024-11-07T17:04:32.150" v="471"/>
          <ac:spMkLst>
            <pc:docMk/>
            <pc:sldMk cId="790227325" sldId="260"/>
            <ac:spMk id="5" creationId="{1AABC560-D997-F379-CB01-7B79E5BBCF45}"/>
          </ac:spMkLst>
        </pc:spChg>
        <pc:spChg chg="add mod">
          <ac:chgData name="Nicholas Bwalley" userId="64530fae-8021-46c1-afe3-a296c28cdd98" providerId="ADAL" clId="{8D6EB23F-4672-4481-821F-3937B819A966}" dt="2024-11-07T17:05:02.566" v="478" actId="14100"/>
          <ac:spMkLst>
            <pc:docMk/>
            <pc:sldMk cId="790227325" sldId="260"/>
            <ac:spMk id="6" creationId="{CB46386F-39BE-D6F6-2280-3B5D06EF5B92}"/>
          </ac:spMkLst>
        </pc:spChg>
      </pc:sldChg>
      <pc:sldChg chg="addSp delSp modSp mod setBg modAnim">
        <pc:chgData name="Nicholas Bwalley" userId="64530fae-8021-46c1-afe3-a296c28cdd98" providerId="ADAL" clId="{8D6EB23F-4672-4481-821F-3937B819A966}" dt="2024-11-07T17:06:29.313" v="551" actId="1076"/>
        <pc:sldMkLst>
          <pc:docMk/>
          <pc:sldMk cId="839049358" sldId="261"/>
        </pc:sldMkLst>
        <pc:spChg chg="del">
          <ac:chgData name="Nicholas Bwalley" userId="64530fae-8021-46c1-afe3-a296c28cdd98" providerId="ADAL" clId="{8D6EB23F-4672-4481-821F-3937B819A966}" dt="2024-11-07T17:06:19.027" v="549" actId="478"/>
          <ac:spMkLst>
            <pc:docMk/>
            <pc:sldMk cId="839049358" sldId="261"/>
            <ac:spMk id="2" creationId="{5724720B-DC4E-919D-B0FB-98AD34B6C118}"/>
          </ac:spMkLst>
        </pc:spChg>
        <pc:spChg chg="mod">
          <ac:chgData name="Nicholas Bwalley" userId="64530fae-8021-46c1-afe3-a296c28cdd98" providerId="ADAL" clId="{8D6EB23F-4672-4481-821F-3937B819A966}" dt="2024-11-07T17:06:29.313" v="551" actId="1076"/>
          <ac:spMkLst>
            <pc:docMk/>
            <pc:sldMk cId="839049358" sldId="261"/>
            <ac:spMk id="4" creationId="{65725D39-D6D6-AAC6-A6A9-9D9334BA8449}"/>
          </ac:spMkLst>
        </pc:spChg>
        <pc:spChg chg="add del mod">
          <ac:chgData name="Nicholas Bwalley" userId="64530fae-8021-46c1-afe3-a296c28cdd98" providerId="ADAL" clId="{8D6EB23F-4672-4481-821F-3937B819A966}" dt="2024-11-07T17:06:25.351" v="550" actId="478"/>
          <ac:spMkLst>
            <pc:docMk/>
            <pc:sldMk cId="839049358" sldId="261"/>
            <ac:spMk id="5" creationId="{628E0B66-81EB-1289-60F5-CF37B1BE169E}"/>
          </ac:spMkLst>
        </pc:spChg>
      </pc:sldChg>
      <pc:sldChg chg="modSp new mod">
        <pc:chgData name="Nicholas Bwalley" userId="64530fae-8021-46c1-afe3-a296c28cdd98" providerId="ADAL" clId="{8D6EB23F-4672-4481-821F-3937B819A966}" dt="2024-11-07T20:22:22.355" v="783" actId="20577"/>
        <pc:sldMkLst>
          <pc:docMk/>
          <pc:sldMk cId="984496752" sldId="262"/>
        </pc:sldMkLst>
        <pc:spChg chg="mod">
          <ac:chgData name="Nicholas Bwalley" userId="64530fae-8021-46c1-afe3-a296c28cdd98" providerId="ADAL" clId="{8D6EB23F-4672-4481-821F-3937B819A966}" dt="2024-11-07T17:10:36.615" v="633" actId="20577"/>
          <ac:spMkLst>
            <pc:docMk/>
            <pc:sldMk cId="984496752" sldId="262"/>
            <ac:spMk id="2" creationId="{CFB22BA5-6CAA-ED2B-C775-9D62E0AA5EB6}"/>
          </ac:spMkLst>
        </pc:spChg>
        <pc:spChg chg="mod">
          <ac:chgData name="Nicholas Bwalley" userId="64530fae-8021-46c1-afe3-a296c28cdd98" providerId="ADAL" clId="{8D6EB23F-4672-4481-821F-3937B819A966}" dt="2024-11-07T20:22:22.355" v="783" actId="20577"/>
          <ac:spMkLst>
            <pc:docMk/>
            <pc:sldMk cId="984496752" sldId="262"/>
            <ac:spMk id="3" creationId="{24A4B18F-EFFB-0480-66F5-162B482BDBF3}"/>
          </ac:spMkLst>
        </pc:spChg>
      </pc:sldChg>
    </pc:docChg>
  </pc:docChgLst>
  <pc:docChgLst>
    <pc:chgData name="Nicholas Bwalley" userId="64530fae-8021-46c1-afe3-a296c28cdd98" providerId="ADAL" clId="{48332C04-3EB4-1748-8FB2-6BC1F29B0AD4}"/>
    <pc:docChg chg="custSel modSld">
      <pc:chgData name="Nicholas Bwalley" userId="64530fae-8021-46c1-afe3-a296c28cdd98" providerId="ADAL" clId="{48332C04-3EB4-1748-8FB2-6BC1F29B0AD4}" dt="2024-11-07T17:46:49.202" v="69" actId="20577"/>
      <pc:docMkLst>
        <pc:docMk/>
      </pc:docMkLst>
      <pc:sldChg chg="modSp">
        <pc:chgData name="Nicholas Bwalley" userId="64530fae-8021-46c1-afe3-a296c28cdd98" providerId="ADAL" clId="{48332C04-3EB4-1748-8FB2-6BC1F29B0AD4}" dt="2024-11-07T17:46:49.202" v="69" actId="20577"/>
        <pc:sldMkLst>
          <pc:docMk/>
          <pc:sldMk cId="2175779661" sldId="259"/>
        </pc:sldMkLst>
        <pc:spChg chg="mod">
          <ac:chgData name="Nicholas Bwalley" userId="64530fae-8021-46c1-afe3-a296c28cdd98" providerId="ADAL" clId="{48332C04-3EB4-1748-8FB2-6BC1F29B0AD4}" dt="2024-11-07T17:46:49.202" v="69" actId="20577"/>
          <ac:spMkLst>
            <pc:docMk/>
            <pc:sldMk cId="2175779661" sldId="259"/>
            <ac:spMk id="3" creationId="{3209513B-1E7E-BE5E-4E6B-F90BC90AA661}"/>
          </ac:spMkLst>
        </pc:spChg>
      </pc:sldChg>
      <pc:sldChg chg="modSp">
        <pc:chgData name="Nicholas Bwalley" userId="64530fae-8021-46c1-afe3-a296c28cdd98" providerId="ADAL" clId="{48332C04-3EB4-1748-8FB2-6BC1F29B0AD4}" dt="2024-11-07T17:46:13.580" v="54" actId="20577"/>
        <pc:sldMkLst>
          <pc:docMk/>
          <pc:sldMk cId="790227325" sldId="260"/>
        </pc:sldMkLst>
        <pc:spChg chg="mod">
          <ac:chgData name="Nicholas Bwalley" userId="64530fae-8021-46c1-afe3-a296c28cdd98" providerId="ADAL" clId="{48332C04-3EB4-1748-8FB2-6BC1F29B0AD4}" dt="2024-11-07T17:46:13.580" v="54" actId="20577"/>
          <ac:spMkLst>
            <pc:docMk/>
            <pc:sldMk cId="790227325" sldId="260"/>
            <ac:spMk id="6" creationId="{CB46386F-39BE-D6F6-2280-3B5D06EF5B92}"/>
          </ac:spMkLst>
        </pc:spChg>
      </pc:sldChg>
    </pc:docChg>
  </pc:docChgLst>
</pc:chgInfo>
</file>

<file path=ppt/media/image1.jpeg>
</file>

<file path=ppt/media/image2.jpg>
</file>

<file path=ppt/media/image3.jpg>
</file>

<file path=ppt/media/image4.jp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07-Nov-24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6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07-Nov-24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535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07-Nov-24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397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07-Nov-24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735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07-Nov-24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84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07-Nov-24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74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07-Nov-24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91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07-Nov-24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80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07-Nov-24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61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07-Nov-24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25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07-Nov-24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633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07-Nov-24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342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448DB1-4196-18A6-15DA-C72635C1B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2" name="Picture 1" descr="Interior of empty bus">
            <a:extLst>
              <a:ext uri="{FF2B5EF4-FFF2-40B4-BE49-F238E27FC236}">
                <a16:creationId xmlns:a16="http://schemas.microsoft.com/office/drawing/2014/main" id="{6756356A-7C4F-5D44-32BC-7BE45A5656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/>
        </p:blipFill>
        <p:spPr>
          <a:xfrm>
            <a:off x="20" y="19674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A10D8F-D463-70E5-239B-17AD65EF4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73183" y="173181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0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2B14780-D65E-36C7-C6F4-D1A0939DDA4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286506" y="603315"/>
            <a:ext cx="11600694" cy="368573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LID4096" altLang="LID4096" sz="3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LID4096" altLang="LID4096" sz="3600" b="0" i="0" u="none" strike="noStrike" cap="none" normalizeH="0" baseline="0" dirty="0">
                <a:ln>
                  <a:noFill/>
                </a:ln>
                <a:effectLst/>
                <a:highlight>
                  <a:srgbClr val="008080"/>
                </a:highlight>
                <a:latin typeface="Arial" panose="020B0604020202020204" pitchFamily="34" charset="0"/>
              </a:rPr>
              <a:t>Optimizing Public Transportation in Järfälla Municipality Through AI-Driven and Multimodal Transport Solutions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F23A09B-5CDC-6E5C-97C7-3AE20570A49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75581" y="2107644"/>
            <a:ext cx="9045064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LID4096" altLang="LID4096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LID4096" altLang="LID4096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8080"/>
                </a:highlight>
                <a:latin typeface="Arial" panose="020B0604020202020204" pitchFamily="34" charset="0"/>
              </a:rPr>
              <a:t>Addressing </a:t>
            </a:r>
            <a:r>
              <a:rPr kumimoji="0" lang="en-US" altLang="LID4096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8080"/>
                </a:highlight>
                <a:latin typeface="Arial" panose="020B0604020202020204" pitchFamily="34" charset="0"/>
              </a:rPr>
              <a:t>Transportation </a:t>
            </a:r>
            <a:r>
              <a:rPr kumimoji="0" lang="LID4096" altLang="LID4096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8080"/>
                </a:highlight>
                <a:latin typeface="Arial" panose="020B0604020202020204" pitchFamily="34" charset="0"/>
              </a:rPr>
              <a:t>Challenges with Sustainable, AI-Powered Solutions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LID4096" altLang="LID4096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7BE056-EA49-FCAC-B6D9-5853BA56C4B5}"/>
              </a:ext>
            </a:extLst>
          </p:cNvPr>
          <p:cNvSpPr txBox="1"/>
          <p:nvPr/>
        </p:nvSpPr>
        <p:spPr>
          <a:xfrm>
            <a:off x="318877" y="6104533"/>
            <a:ext cx="3982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008080"/>
                </a:highlight>
              </a:rPr>
              <a:t>Friday November 8, 2024</a:t>
            </a:r>
          </a:p>
          <a:p>
            <a:r>
              <a:rPr lang="en-US" dirty="0">
                <a:highlight>
                  <a:srgbClr val="008080"/>
                </a:highlight>
              </a:rPr>
              <a:t>By Nick Bwalley. </a:t>
            </a:r>
            <a:endParaRPr lang="LID4096" dirty="0">
              <a:highlight>
                <a:srgbClr val="0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44828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1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20CE451-818C-E63D-258B-234B6C543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144919-7B19-4A6C-9B5C-D3E88C48A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440" y="548640"/>
            <a:ext cx="6572701" cy="813029"/>
          </a:xfrm>
        </p:spPr>
        <p:txBody>
          <a:bodyPr anchor="b">
            <a:normAutofit/>
          </a:bodyPr>
          <a:lstStyle/>
          <a:p>
            <a:r>
              <a:rPr lang="en-US" u="sng" dirty="0"/>
              <a:t>AIM AND SCOPE</a:t>
            </a:r>
            <a:endParaRPr lang="LID4096" u="sng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8878B03-E514-CAB7-36EB-8F281A33F2F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4731" y="1578255"/>
            <a:ext cx="11577637" cy="4985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LID4096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AIM</a:t>
            </a:r>
            <a:endParaRPr kumimoji="0" lang="LID4096" altLang="LID4096" sz="2800" b="1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</a:t>
            </a:r>
            <a:r>
              <a:rPr kumimoji="0" lang="LID4096" altLang="LID4096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analyze</a:t>
            </a: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how </a:t>
            </a:r>
            <a:r>
              <a:rPr kumimoji="0" lang="LID4096" altLang="LID4096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AI-driven real-time data analytics </a:t>
            </a: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and multimodal transport solutions, such as </a:t>
            </a:r>
            <a:r>
              <a:rPr kumimoji="0" lang="LID4096" altLang="LID4096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call-based buses</a:t>
            </a: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can optimize Järfälla’s public transport system by </a:t>
            </a:r>
            <a:r>
              <a:rPr kumimoji="0" lang="LID4096" altLang="LID4096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improving</a:t>
            </a: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LID4096" altLang="LID4096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efficiency</a:t>
            </a: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accessibility, and sustainability.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 </a:t>
            </a:r>
            <a:r>
              <a:rPr kumimoji="0" lang="LID4096" altLang="LID4096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reduce private car dependency and emissions</a:t>
            </a: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aligning Järfälla’s transportation goals with the Sustainable Development Goals (</a:t>
            </a:r>
            <a:r>
              <a:rPr kumimoji="0" lang="LID4096" altLang="LID4096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SDG) 11 </a:t>
            </a: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(Sustainable Cities and Communities) and </a:t>
            </a:r>
            <a:r>
              <a:rPr kumimoji="0" lang="LID4096" altLang="LID4096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SDG 13 </a:t>
            </a: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(Climate Action). </a:t>
            </a:r>
            <a:endParaRPr kumimoji="0" lang="en-US" altLang="LID4096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LID4096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LID4096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SCOPE</a:t>
            </a:r>
            <a:endParaRPr kumimoji="0" lang="LID4096" altLang="LID4096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Investigate the effectiveness of AI-driven solutions in resource allocation within Järfälla’s public transport, focusing on peak and off-peak demand management.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Explore the potential of integrating flexible multimodal options to enhance service accessibility and environmental sustainability.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 how smart transport solutions can contribute to Järfälla’s vision of a cleaner, more accessible, and efficient suburban transport network.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LID4096" altLang="LID4096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22199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ECE173-8767-A624-57B2-0323F81E2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462" y="548640"/>
            <a:ext cx="7892256" cy="1529932"/>
          </a:xfrm>
        </p:spPr>
        <p:txBody>
          <a:bodyPr anchor="b">
            <a:normAutofit/>
          </a:bodyPr>
          <a:lstStyle/>
          <a:p>
            <a:r>
              <a:rPr lang="en-US" u="sng" dirty="0"/>
              <a:t>OBJECTIVES. </a:t>
            </a:r>
            <a:r>
              <a:rPr lang="en-US" dirty="0"/>
              <a:t>			</a:t>
            </a:r>
            <a:endParaRPr lang="LID4096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15C3A6B-0DC7-D3AE-6C2B-21BB9498BD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2648" y="2212848"/>
            <a:ext cx="10586294" cy="40965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Align with SDGs:</a:t>
            </a:r>
            <a:r>
              <a:rPr kumimoji="0" lang="LID4096" altLang="LID4096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Specifically, SDG 11 (Sustainable Cities and Communities) and SDG 13 (Climate Action).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Efficiency:</a:t>
            </a:r>
            <a:r>
              <a:rPr kumimoji="0" lang="LID4096" altLang="LID4096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Use real-time data and AI to reduce congestion and improve scheduling accuracy.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Accessibility:</a:t>
            </a:r>
            <a:r>
              <a:rPr kumimoji="0" lang="LID4096" altLang="LID4096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Ensure all areas, including low-demand ones, are covered through dynamic, on-demand services.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LID4096" altLang="LID4096" sz="15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702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22BA5-6CAA-ED2B-C775-9D62E0AA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PERSPECTIVES CHOSEN. 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4B18F-EFFB-0480-66F5-162B482BD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92" y="1292745"/>
            <a:ext cx="10653579" cy="459382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Solution-Based Approach for </a:t>
            </a:r>
            <a:r>
              <a:rPr lang="en-US" b="1" dirty="0" err="1"/>
              <a:t>Järfälla’s</a:t>
            </a:r>
            <a:r>
              <a:rPr lang="en-US" b="1" dirty="0"/>
              <a:t> Transport Inefficiencies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AI-Driven Real-Time Data Analytics:</a:t>
            </a:r>
            <a:br>
              <a:rPr lang="en-US" dirty="0"/>
            </a:br>
            <a:r>
              <a:rPr lang="en-US" dirty="0"/>
              <a:t>Adapts schedules dynamically to demand patterns, optimizing resource allocation and enhancing reliability.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Example:</a:t>
            </a:r>
            <a:r>
              <a:rPr lang="en-US" dirty="0"/>
              <a:t> Used in New York to manage congestion and lower energy consumption.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Call-Based Bus Services:</a:t>
            </a:r>
            <a:br>
              <a:rPr lang="en-US" dirty="0"/>
            </a:br>
            <a:r>
              <a:rPr lang="en-US" dirty="0"/>
              <a:t>Operate on-demand in low-use areas, guided by predictive analytics.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Benefit:</a:t>
            </a:r>
            <a:r>
              <a:rPr lang="en-US" dirty="0"/>
              <a:t> Reduces fuel consumption and emissions.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Multimodal Transport Integration:</a:t>
            </a:r>
            <a:br>
              <a:rPr lang="en-US" dirty="0"/>
            </a:br>
            <a:r>
              <a:rPr lang="en-US" dirty="0"/>
              <a:t>Expands travel options, reducing car dependency and supporting </a:t>
            </a:r>
            <a:r>
              <a:rPr lang="en-US" dirty="0" err="1"/>
              <a:t>Järfälla’s</a:t>
            </a:r>
            <a:r>
              <a:rPr lang="en-US" dirty="0"/>
              <a:t> environmental goals. (active transportation, trains and buses sync reduce waiting time), Metros and other modes of transportation </a:t>
            </a:r>
          </a:p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984496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4000"/>
            <a:lum/>
          </a:blip>
          <a:srcRect/>
          <a:stretch>
            <a:fillRect l="-15000" r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65AE3-57DE-459C-929E-FB2953F9E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25" y="467717"/>
            <a:ext cx="10653578" cy="700057"/>
          </a:xfrm>
        </p:spPr>
        <p:txBody>
          <a:bodyPr/>
          <a:lstStyle/>
          <a:p>
            <a:r>
              <a:rPr lang="en-US" u="sng" dirty="0"/>
              <a:t>THEMES OF SYNTHESIS </a:t>
            </a:r>
            <a:endParaRPr lang="LID4096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9513B-1E7E-BE5E-4E6B-F90BC90AA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795" y="1167775"/>
            <a:ext cx="11297264" cy="488141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/>
              <a:t>It's about identifying shared insights or common approaches from different studies and showing how they connect to your topic.</a:t>
            </a:r>
          </a:p>
          <a:p>
            <a:pPr marL="0" indent="0">
              <a:buNone/>
            </a:pPr>
            <a:r>
              <a:rPr lang="en-US" sz="2100" b="1" u="sng" dirty="0"/>
              <a:t>1. </a:t>
            </a:r>
            <a:r>
              <a:rPr lang="en-US" sz="2400" b="1" dirty="0"/>
              <a:t>AI-Driven Efficiency</a:t>
            </a:r>
            <a:r>
              <a:rPr lang="en-US" sz="2400" dirty="0"/>
              <a:t>: Many studies highlight that using AI in transport (like real-time data analytics) improves efficiency by adapting to demand, reducing congestion, and enhancing reliability. </a:t>
            </a:r>
            <a:r>
              <a:rPr lang="en-US" sz="2400"/>
              <a:t>Hence, AI </a:t>
            </a:r>
            <a:r>
              <a:rPr lang="en-US" sz="2400" dirty="0"/>
              <a:t>can help </a:t>
            </a:r>
            <a:r>
              <a:rPr lang="en-US" sz="2400" dirty="0" err="1"/>
              <a:t>Järfälla</a:t>
            </a:r>
            <a:r>
              <a:rPr lang="en-US" sz="2400" dirty="0"/>
              <a:t> optimize bus schedules and routes.</a:t>
            </a:r>
          </a:p>
          <a:p>
            <a:pPr marL="0" indent="0">
              <a:buNone/>
            </a:pPr>
            <a:r>
              <a:rPr lang="en-US" sz="2100" b="1" u="sng" dirty="0"/>
              <a:t>2. </a:t>
            </a:r>
            <a:r>
              <a:rPr lang="en-US" sz="2400" b="1" dirty="0"/>
              <a:t>Demand-Responsive Transport</a:t>
            </a:r>
            <a:r>
              <a:rPr lang="en-US" sz="2400" dirty="0"/>
              <a:t>: Research shows that on-demand, or call-based, transport reduces emissions and is cost-effective in low-demand areas. This theme suggests that </a:t>
            </a:r>
            <a:r>
              <a:rPr lang="en-US" sz="2400" dirty="0" err="1"/>
              <a:t>Järfälla</a:t>
            </a:r>
            <a:r>
              <a:rPr lang="en-US" sz="2400" dirty="0"/>
              <a:t> could use call-based buses to serve neighborhoods with fewer commuters, reducing fuel use and environmental impact.</a:t>
            </a:r>
          </a:p>
          <a:p>
            <a:pPr marL="0" indent="0">
              <a:buNone/>
            </a:pPr>
            <a:r>
              <a:rPr lang="en-US" sz="2100" b="1" u="sng" dirty="0"/>
              <a:t>3. </a:t>
            </a:r>
            <a:r>
              <a:rPr lang="en-US" sz="2400" b="1" dirty="0"/>
              <a:t>Multimodal Integration</a:t>
            </a:r>
            <a:r>
              <a:rPr lang="en-US" sz="2400" dirty="0"/>
              <a:t>: Studies emphasize that integrating various modes (e.g., buses, trains, bikes) offers flexibility, decreases car dependency, and supports sustainability. This theme fits </a:t>
            </a:r>
            <a:r>
              <a:rPr lang="en-US" sz="2400" dirty="0" err="1"/>
              <a:t>Järfälla's</a:t>
            </a:r>
            <a:r>
              <a:rPr lang="en-US" sz="2400" dirty="0"/>
              <a:t> needs by suggesting a seamless network that encourages residents to switch between transport modes easily.</a:t>
            </a:r>
            <a:endParaRPr lang="en-US" sz="2100" b="1" u="sng" dirty="0"/>
          </a:p>
        </p:txBody>
      </p:sp>
    </p:spTree>
    <p:extLst>
      <p:ext uri="{BB962C8B-B14F-4D97-AF65-F5344CB8AC3E}">
        <p14:creationId xmlns:p14="http://schemas.microsoft.com/office/powerpoint/2010/main" val="217577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7B5D5-9F3E-DDB7-B474-F59D7210D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749218"/>
          </a:xfrm>
        </p:spPr>
        <p:txBody>
          <a:bodyPr/>
          <a:lstStyle/>
          <a:p>
            <a:r>
              <a:rPr lang="en-US" u="sng" dirty="0"/>
              <a:t>CONCLUSIONS. </a:t>
            </a:r>
            <a:endParaRPr lang="LID4096" u="sng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B46386F-39BE-D6F6-2280-3B5D06EF5B9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2776" y="1520208"/>
            <a:ext cx="11176102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AI Enhances Efficiency</a:t>
            </a:r>
            <a:b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AI-driven data analytics can optimize schedules, reduce wait times, and lower congestion.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On-Demand Services Cut Emissions</a:t>
            </a:r>
            <a:b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Call-based buses in low-demand areas save fuel and reduce emissions.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Multimodal Integration Reduces Car Dependency</a:t>
            </a:r>
            <a:b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Combining buses, trams, and trains with AI decreases reliance on private cars.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Global Success Stories Provide Models</a:t>
            </a:r>
            <a:b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New York, Singapore, and London offer valuable AI transport solutions applicable to Järfälla.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Opportunities for AI Integration in </a:t>
            </a:r>
            <a:r>
              <a:rPr lang="en-US" altLang="LID4096" b="1" dirty="0" err="1">
                <a:latin typeface="+mj-lt"/>
              </a:rPr>
              <a:t>Järfälla</a:t>
            </a:r>
            <a:r>
              <a:rPr lang="en-US" altLang="LID4096" b="1" dirty="0">
                <a:latin typeface="+mj-lt"/>
              </a:rPr>
              <a:t> </a:t>
            </a:r>
            <a:b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Expanding real-time AI in Swedish transport can improve service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Supports Sustainable Development Goals</a:t>
            </a:r>
            <a:b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</a:br>
            <a:r>
              <a:rPr kumimoji="0" lang="LID4096" altLang="LID4096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AI and multimodal solutions align with SDG 11 and SDG 13 for a sustainable future.</a:t>
            </a:r>
          </a:p>
        </p:txBody>
      </p:sp>
    </p:spTree>
    <p:extLst>
      <p:ext uri="{BB962C8B-B14F-4D97-AF65-F5344CB8AC3E}">
        <p14:creationId xmlns:p14="http://schemas.microsoft.com/office/powerpoint/2010/main" val="790227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4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65725D39-D6D6-AAC6-A6A9-9D9334BA844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182762" y="2315610"/>
            <a:ext cx="7511844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LID4096" sz="96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THANK</a:t>
            </a:r>
            <a:r>
              <a:rPr kumimoji="0" lang="en-US" altLang="LID4096" sz="9600" b="1" i="0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YOU</a:t>
            </a:r>
            <a:endParaRPr kumimoji="0" lang="LID4096" altLang="LID4096" sz="9600" b="1" i="0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04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nillaVTI">
  <a:themeElements>
    <a:clrScheme name="AnalogousFromLightSeedRightStep">
      <a:dk1>
        <a:srgbClr val="000000"/>
      </a:dk1>
      <a:lt1>
        <a:srgbClr val="FFFFFF"/>
      </a:lt1>
      <a:dk2>
        <a:srgbClr val="213B32"/>
      </a:dk2>
      <a:lt2>
        <a:srgbClr val="E2E6E8"/>
      </a:lt2>
      <a:accent1>
        <a:srgbClr val="C89786"/>
      </a:accent1>
      <a:accent2>
        <a:srgbClr val="B59F70"/>
      </a:accent2>
      <a:accent3>
        <a:srgbClr val="A3A776"/>
      </a:accent3>
      <a:accent4>
        <a:srgbClr val="8BAC6A"/>
      </a:accent4>
      <a:accent5>
        <a:srgbClr val="7DAF79"/>
      </a:accent5>
      <a:accent6>
        <a:srgbClr val="6EB285"/>
      </a:accent6>
      <a:hlink>
        <a:srgbClr val="5D8A9A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611</Words>
  <Application>Microsoft Office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Neue Haas Grotesk Text Pro</vt:lpstr>
      <vt:lpstr>VanillaVTI</vt:lpstr>
      <vt:lpstr> Optimizing Public Transportation in Järfälla Municipality Through AI-Driven and Multimodal Transport Solutions</vt:lpstr>
      <vt:lpstr>AIM AND SCOPE</vt:lpstr>
      <vt:lpstr>OBJECTIVES.    </vt:lpstr>
      <vt:lpstr>PERSPECTIVES CHOSEN. </vt:lpstr>
      <vt:lpstr>THEMES OF SYNTHESIS </vt:lpstr>
      <vt:lpstr>CONCLUSIONS.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Optimizing Public Transportation in Järfälla Municipality Through AI-Driven and Multimodal Transport Solutions</dc:title>
  <dc:creator>Nicholas Bwalley</dc:creator>
  <cp:lastModifiedBy>Nicholas Bwalley</cp:lastModifiedBy>
  <cp:revision>2</cp:revision>
  <dcterms:created xsi:type="dcterms:W3CDTF">2024-11-06T09:23:03Z</dcterms:created>
  <dcterms:modified xsi:type="dcterms:W3CDTF">2024-11-07T20:26:31Z</dcterms:modified>
</cp:coreProperties>
</file>

<file path=docProps/thumbnail.jpeg>
</file>